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7"/>
    <p:restoredTop sz="94599"/>
  </p:normalViewPr>
  <p:slideViewPr>
    <p:cSldViewPr snapToGrid="0" snapToObjects="1">
      <p:cViewPr>
        <p:scale>
          <a:sx n="92" d="100"/>
          <a:sy n="92" d="100"/>
        </p:scale>
        <p:origin x="131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17E9-F9D4-4D46-BA9E-89AA3AC084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F04E1-9A92-3A4C-A064-E5F829BB4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5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5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1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0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4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83856"/>
              </p:ext>
            </p:extLst>
          </p:nvPr>
        </p:nvGraphicFramePr>
        <p:xfrm>
          <a:off x="337341" y="61079"/>
          <a:ext cx="10707624" cy="6510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60"/>
                <a:gridCol w="1956816"/>
                <a:gridCol w="1956816"/>
                <a:gridCol w="1956816"/>
                <a:gridCol w="1956816"/>
              </a:tblGrid>
              <a:tr h="16276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36" y="287292"/>
            <a:ext cx="1783080" cy="15283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36" y="1965265"/>
            <a:ext cx="1783080" cy="15283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5" y="287292"/>
            <a:ext cx="1783080" cy="1528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232" y="1952569"/>
            <a:ext cx="1783080" cy="1528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45" y="287292"/>
            <a:ext cx="1783080" cy="15283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59" y="1977202"/>
            <a:ext cx="1783080" cy="1528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" y="449273"/>
            <a:ext cx="2656609" cy="1368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1" y="2037646"/>
            <a:ext cx="2579275" cy="135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1" y="3794175"/>
            <a:ext cx="2882795" cy="1165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3" y="5358256"/>
            <a:ext cx="2666949" cy="1327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36" y="5236148"/>
            <a:ext cx="1783080" cy="15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5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Grundy, Erin/Sloan Kettering Institute</dc:creator>
  <cp:lastModifiedBy>Grundy, Erin/Sloan Kettering Institute</cp:lastModifiedBy>
  <cp:revision>26</cp:revision>
  <cp:lastPrinted>2019-07-24T20:43:00Z</cp:lastPrinted>
  <dcterms:created xsi:type="dcterms:W3CDTF">2019-07-24T19:58:51Z</dcterms:created>
  <dcterms:modified xsi:type="dcterms:W3CDTF">2019-07-25T22:34:45Z</dcterms:modified>
</cp:coreProperties>
</file>